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5.emf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.emf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e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1.emf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7.e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6.emf"/><Relationship Id="rId5" Type="http://schemas.openxmlformats.org/officeDocument/2006/relationships/image" Target="../media/image59.jpeg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53.emf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2.jpeg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3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4" y="480920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DRAW" r:id="rId4" imgW="1328400" imgH="1311120" progId="">
                  <p:embed/>
                </p:oleObj>
              </mc:Choice>
              <mc:Fallback>
                <p:oleObj name="CorelDRAW" r:id="rId4" imgW="1328400" imgH="131112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1" y="928670"/>
                        <a:ext cx="4771798" cy="4707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CorelDRAW" r:id="rId3" imgW="1856160" imgH="1492200" progId="">
                  <p:embed/>
                </p:oleObj>
              </mc:Choice>
              <mc:Fallback>
                <p:oleObj name="CorelDRAW" r:id="rId3" imgW="1856160" imgH="14922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62" y="785793"/>
                        <a:ext cx="4643438" cy="373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CorelDRAW" r:id="rId5" imgW="4312440" imgH="6366960" progId="">
                  <p:embed/>
                </p:oleObj>
              </mc:Choice>
              <mc:Fallback>
                <p:oleObj name="CorelDRAW" r:id="rId5" imgW="4312440" imgH="63669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4884"/>
                        <a:ext cx="967612" cy="142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orelDRAW" r:id="rId7" imgW="4312440" imgH="6366960" progId="">
                  <p:embed/>
                </p:oleObj>
              </mc:Choice>
              <mc:Fallback>
                <p:oleObj name="CorelDRAW" r:id="rId7" imgW="4312440" imgH="636696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5143512"/>
                        <a:ext cx="10636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CorelDRAW CMX" r:id="rId8" imgW="3579840" imgH="2287800" progId="">
                  <p:embed/>
                </p:oleObj>
              </mc:Choice>
              <mc:Fallback>
                <p:oleObj name="CorelDRAW CMX" r:id="rId8" imgW="3579840" imgH="22878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868" y="3857628"/>
                        <a:ext cx="1900907" cy="1214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orelDRAW CMX" r:id="rId3" imgW="2682720" imgH="2073240" progId="">
                  <p:embed/>
                </p:oleObj>
              </mc:Choice>
              <mc:Fallback>
                <p:oleObj name="CorelDRAW CMX" r:id="rId3" imgW="2682720" imgH="207324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7" y="500042"/>
                        <a:ext cx="4341829" cy="3354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orelDRAW" r:id="rId5" imgW="4203360" imgH="4765680" progId="">
                  <p:embed/>
                </p:oleObj>
              </mc:Choice>
              <mc:Fallback>
                <p:oleObj name="CorelDRAW" r:id="rId5" imgW="4203360" imgH="476568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475468"/>
                        <a:ext cx="1785950" cy="202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orelDRAW" r:id="rId7" imgW="4203360" imgH="4765680" progId="">
                  <p:embed/>
                </p:oleObj>
              </mc:Choice>
              <mc:Fallback>
                <p:oleObj name="CorelDRAW" r:id="rId7" imgW="4203360" imgH="476568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643182"/>
                        <a:ext cx="178593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orelDRAW" r:id="rId8" imgW="7212600" imgH="3332160" progId="">
                  <p:embed/>
                </p:oleObj>
              </mc:Choice>
              <mc:Fallback>
                <p:oleObj name="CorelDRAW" r:id="rId8" imgW="7212600" imgH="33321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857760"/>
                        <a:ext cx="3786214" cy="1748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orelDRAW" r:id="rId10" imgW="4203360" imgH="4765680" progId="">
                  <p:embed/>
                </p:oleObj>
              </mc:Choice>
              <mc:Fallback>
                <p:oleObj name="CorelDRAW" r:id="rId10" imgW="4203360" imgH="476568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3143248"/>
                        <a:ext cx="178593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CorelDRAW" r:id="rId3" imgW="2834640" imgH="5288760" progId="">
                  <p:embed/>
                </p:oleObj>
              </mc:Choice>
              <mc:Fallback>
                <p:oleObj name="CorelDRAW" r:id="rId3" imgW="2834640" imgH="528876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642918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CorelDRAW" r:id="rId5" imgW="2834640" imgH="5288760" progId="">
                  <p:embed/>
                </p:oleObj>
              </mc:Choice>
              <mc:Fallback>
                <p:oleObj name="CorelDRAW" r:id="rId5" imgW="2834640" imgH="528876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14290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CorelDRAW" r:id="rId6" imgW="1438560" imgH="1830600" progId="">
                  <p:embed/>
                </p:oleObj>
              </mc:Choice>
              <mc:Fallback>
                <p:oleObj name="CorelDRAW" r:id="rId6" imgW="1438560" imgH="18306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553166"/>
                        <a:ext cx="3214710" cy="409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CorelDRAW" r:id="rId8" imgW="2834640" imgH="5288760" progId="">
                  <p:embed/>
                </p:oleObj>
              </mc:Choice>
              <mc:Fallback>
                <p:oleObj name="CorelDRAW" r:id="rId8" imgW="2834640" imgH="528876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3714752"/>
                        <a:ext cx="1557337" cy="290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200" y="1785926"/>
            <a:ext cx="388536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позволь толпе нести тебя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продвинуться к краю толпы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держи руки в карманах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разведи согнутые в локтях руки чуть в стороны, чтобы грудная клетка не была сдавлена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удержаться на ногах любыми способами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освободись от шарфа, сумки, галстука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стремись оказаться подальше от высоких и крупных людей, людей с громоздкими предметами и большими сумками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29058" y="571480"/>
          <a:ext cx="4429156" cy="172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CorelDRAW CMX" r:id="rId3" imgW="2770560" imgH="1077120" progId="">
                  <p:embed/>
                </p:oleObj>
              </mc:Choice>
              <mc:Fallback>
                <p:oleObj name="CorelDRAW CMX" r:id="rId3" imgW="2770560" imgH="107712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71480"/>
                        <a:ext cx="4429156" cy="1721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0" y="1928802"/>
          <a:ext cx="442912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CorelDRAW CMX" r:id="rId5" imgW="2770560" imgH="1077120" progId="">
                  <p:embed/>
                </p:oleObj>
              </mc:Choice>
              <mc:Fallback>
                <p:oleObj name="CorelDRAW CMX" r:id="rId5" imgW="2770560" imgH="10771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28802"/>
                        <a:ext cx="4429125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28596" y="19288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9381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32953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42240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285728"/>
            <a:ext cx="224638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толпу,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429124" y="3714752"/>
          <a:ext cx="901165" cy="266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CorelDRAW" r:id="rId6" imgW="628560" imgH="1855440" progId="">
                  <p:embed/>
                </p:oleObj>
              </mc:Choice>
              <mc:Fallback>
                <p:oleObj name="CorelDRAW" r:id="rId6" imgW="628560" imgH="185544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714752"/>
                        <a:ext cx="901165" cy="266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215206" y="3643314"/>
          <a:ext cx="1651221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CorelDRAW" r:id="rId8" imgW="1353600" imgH="1346400" progId="">
                  <p:embed/>
                </p:oleObj>
              </mc:Choice>
              <mc:Fallback>
                <p:oleObj name="CorelDRAW" r:id="rId8" imgW="1353600" imgH="13464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643314"/>
                        <a:ext cx="1651221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357818" y="4357694"/>
          <a:ext cx="2021079" cy="63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CorelDRAW" r:id="rId10" imgW="618480" imgH="196560" progId="">
                  <p:embed/>
                </p:oleObj>
              </mc:Choice>
              <mc:Fallback>
                <p:oleObj name="CorelDRAW" r:id="rId10" imgW="618480" imgH="1965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357694"/>
                        <a:ext cx="2021079" cy="639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643570" y="5357826"/>
          <a:ext cx="2643206" cy="111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CorelDRAW" r:id="rId12" imgW="3248640" imgH="1364040" progId="">
                  <p:embed/>
                </p:oleObj>
              </mc:Choice>
              <mc:Fallback>
                <p:oleObj name="CorelDRAW" r:id="rId12" imgW="3248640" imgH="136404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5357826"/>
                        <a:ext cx="2643206" cy="1110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28596" y="23044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37" y="2071678"/>
            <a:ext cx="371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емедленно сообщи родителям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открой окна, двери, форточки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закрой газовый кран на плите и газовой трубе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вызови службу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забери домашних животных, если они есть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500562" y="2000240"/>
            <a:ext cx="1785950" cy="2071702"/>
          </a:xfrm>
          <a:prstGeom prst="irregularSeal1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62728"/>
            <a:ext cx="118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714752"/>
            <a:ext cx="148309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52364"/>
            <a:ext cx="2945615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услышал запах газа,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8759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718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35769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77708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1780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143636" y="285728"/>
          <a:ext cx="2593944" cy="353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CorelDRAW" r:id="rId3" imgW="4712400" imgH="6428160" progId="">
                  <p:embed/>
                </p:oleObj>
              </mc:Choice>
              <mc:Fallback>
                <p:oleObj name="CorelDRAW" r:id="rId3" imgW="4712400" imgH="64281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85728"/>
                        <a:ext cx="2593944" cy="353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72264" y="4289367"/>
          <a:ext cx="2251066" cy="228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CorelDRAW" r:id="rId5" imgW="3408840" imgH="3458520" progId="">
                  <p:embed/>
                </p:oleObj>
              </mc:Choice>
              <mc:Fallback>
                <p:oleObj name="CorelDRAW" r:id="rId5" imgW="3408840" imgH="34585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289367"/>
                        <a:ext cx="2251066" cy="228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00166" y="5786454"/>
          <a:ext cx="3714776" cy="46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orelDRAW" r:id="rId7" imgW="4150800" imgH="617040" progId="">
                  <p:embed/>
                </p:oleObj>
              </mc:Choice>
              <mc:Fallback>
                <p:oleObj name="CorelDRAW" r:id="rId7" imgW="4150800" imgH="61704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786454"/>
                        <a:ext cx="3714776" cy="46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10014"/>
              </p:ext>
            </p:extLst>
          </p:nvPr>
        </p:nvGraphicFramePr>
        <p:xfrm>
          <a:off x="6660232" y="2312293"/>
          <a:ext cx="2428860" cy="4545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CorelDRAW CMX" r:id="rId3" imgW="1248840" imgH="2338920" progId="">
                  <p:embed/>
                </p:oleObj>
              </mc:Choice>
              <mc:Fallback>
                <p:oleObj name="CorelDRAW CMX" r:id="rId3" imgW="1248840" imgH="233892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312293"/>
                        <a:ext cx="2428860" cy="4545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674" y="2143116"/>
            <a:ext cx="41434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сообщи, где происходит пожар, что горит, адрес, номер телефона, свою фамилию, как удобнее подъехать к дому, есть ли опасность для людей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говори по телефону чётко и спокойно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покинь квартиру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двигайся ползком или пригнувшись, надень на нос и рот повязку, смоченную водой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дверь в задымленное помещение открывай осторожно, чтобы быстрый поток воздуха не вызвал вспышки пламени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142845" y="142852"/>
          <a:ext cx="161171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CorelDRAW CMX" r:id="rId5" imgW="2775240" imgH="984600" progId="">
                  <p:embed/>
                </p:oleObj>
              </mc:Choice>
              <mc:Fallback>
                <p:oleObj name="CorelDRAW CMX" r:id="rId5" imgW="2775240" imgH="9846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5" y="142852"/>
                        <a:ext cx="1611710" cy="571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857884" y="285728"/>
          <a:ext cx="2022234" cy="235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CorelDRAW CMX" r:id="rId7" imgW="2358360" imgH="2750760" progId="">
                  <p:embed/>
                </p:oleObj>
              </mc:Choice>
              <mc:Fallback>
                <p:oleObj name="CorelDRAW CMX" r:id="rId7" imgW="2358360" imgH="275076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85728"/>
                        <a:ext cx="2022234" cy="235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628" y="357166"/>
            <a:ext cx="148309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</a:t>
            </a:r>
            <a:endParaRPr lang="ru-RU" sz="10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3943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8945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2677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6249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55444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85728"/>
            <a:ext cx="311816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эвакуируешься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сообщении о пожаре,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572000" y="4008571"/>
          <a:ext cx="2786082" cy="27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CorelDRAW" r:id="rId9" imgW="2697840" imgH="2658240" progId="">
                  <p:embed/>
                </p:oleObj>
              </mc:Choice>
              <mc:Fallback>
                <p:oleObj name="CorelDRAW" r:id="rId9" imgW="2697840" imgH="265824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8571"/>
                        <a:ext cx="2786082" cy="2744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3490"/>
              </p:ext>
            </p:extLst>
          </p:nvPr>
        </p:nvGraphicFramePr>
        <p:xfrm>
          <a:off x="4283968" y="2564904"/>
          <a:ext cx="4786660" cy="309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CorelDRAW" r:id="rId3" imgW="1751760" imgH="721440" progId="">
                  <p:embed/>
                </p:oleObj>
              </mc:Choice>
              <mc:Fallback>
                <p:oleObj name="CorelDRAW" r:id="rId3" imgW="1751760" imgH="72144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564904"/>
                        <a:ext cx="4786660" cy="3096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1964342"/>
            <a:ext cx="37862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омоги взрослым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собой еду, питьевую воду, теплые вещи, фонарик, медицинскую аптечку, свой спасательный круг, верёвку, другие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редства спасения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поднимайся на верхние этажи или крышу дома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оставайся там до прибытия спасателей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подавай сигналы о месте своего нахождения с помощью флагов, света, фонаря или свечи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0001-3.jpg"/>
          <p:cNvPicPr>
            <a:picLocks noChangeAspect="1"/>
          </p:cNvPicPr>
          <p:nvPr/>
        </p:nvPicPr>
        <p:blipFill>
          <a:blip r:embed="rId5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80"/>
          <a:stretch>
            <a:fillRect/>
          </a:stretch>
        </p:blipFill>
        <p:spPr>
          <a:xfrm>
            <a:off x="4000496" y="4929174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52364"/>
            <a:ext cx="382220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внезапно началось наводнение,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1154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36088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2862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49384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29190" y="579437"/>
          <a:ext cx="3957638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CorelDRAW" r:id="rId6" imgW="5550840" imgH="3896640" progId="">
                  <p:embed/>
                </p:oleObj>
              </mc:Choice>
              <mc:Fallback>
                <p:oleObj name="CorelDRAW" r:id="rId6" imgW="5550840" imgH="389664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579437"/>
                        <a:ext cx="3957638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772164" y="4143380"/>
          <a:ext cx="2086116" cy="251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CorelDRAW CMX" r:id="rId8" imgW="3556080" imgH="4291920" progId="">
                  <p:embed/>
                </p:oleObj>
              </mc:Choice>
              <mc:Fallback>
                <p:oleObj name="CorelDRAW CMX" r:id="rId8" imgW="3556080" imgH="429192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164" y="4143380"/>
                        <a:ext cx="2086116" cy="2518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5357818" y="4643446"/>
          <a:ext cx="2357454" cy="1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name="CorelDRAW CMX" r:id="rId10" imgW="4599360" imgH="2135880" progId="">
                  <p:embed/>
                </p:oleObj>
              </mc:Choice>
              <mc:Fallback>
                <p:oleObj name="CorelDRAW CMX" r:id="rId10" imgW="4599360" imgH="213588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4643446"/>
                        <a:ext cx="2357454" cy="109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114432" y="5072074"/>
          <a:ext cx="815022" cy="127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CorelDRAW CMX" r:id="rId12" imgW="2929680" imgH="4599360" progId="">
                  <p:embed/>
                </p:oleObj>
              </mc:Choice>
              <mc:Fallback>
                <p:oleObj name="CorelDRAW CMX" r:id="rId12" imgW="2929680" imgH="459936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432" y="5072074"/>
                        <a:ext cx="815022" cy="1279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500694" y="5357826"/>
          <a:ext cx="928694" cy="108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CorelDRAW CMX" r:id="rId14" imgW="2280240" imgH="2662920" progId="">
                  <p:embed/>
                </p:oleObj>
              </mc:Choice>
              <mc:Fallback>
                <p:oleObj name="CorelDRAW CMX" r:id="rId14" imgW="2280240" imgH="266292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5357826"/>
                        <a:ext cx="928694" cy="1084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44764"/>
            <a:ext cx="40005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сбрось с себя тяжелую одежду и обувь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воспользуйся плавающими вблизи предметами для удержания на поверхности воды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 плыви по течению к берегу или  к ближайшим островкам, строениям и здесь жди спасателей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избегай водоворотов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электропроводам и электрическим столбам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28596" y="2401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30533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40005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52149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56158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60007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50064" y="352364"/>
            <a:ext cx="2708177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оказался в воде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наводнения,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29256" y="0"/>
          <a:ext cx="2909293" cy="30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CorelDRAW" r:id="rId3" imgW="1521360" imgH="1602720" progId="">
                  <p:embed/>
                </p:oleObj>
              </mc:Choice>
              <mc:Fallback>
                <p:oleObj name="CorelDRAW" r:id="rId3" imgW="1521360" imgH="160272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0"/>
                        <a:ext cx="2909293" cy="30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slide0001-2.jpg"/>
          <p:cNvPicPr>
            <a:picLocks noChangeAspect="1"/>
          </p:cNvPicPr>
          <p:nvPr/>
        </p:nvPicPr>
        <p:blipFill>
          <a:blip r:embed="rId5" cstate="screen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143115"/>
            <a:ext cx="2928958" cy="2456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743192"/>
              </p:ext>
            </p:extLst>
          </p:nvPr>
        </p:nvGraphicFramePr>
        <p:xfrm>
          <a:off x="4860032" y="4071942"/>
          <a:ext cx="4214810" cy="21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CorelDRAW" r:id="rId6" imgW="1663200" imgH="857880" progId="">
                  <p:embed/>
                </p:oleObj>
              </mc:Choice>
              <mc:Fallback>
                <p:oleObj name="CorelDRAW" r:id="rId6" imgW="1663200" imgH="85788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1942"/>
                        <a:ext cx="4214810" cy="21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85992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включённые электроприборы без присмотра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никогда не тяни за электрический провод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включай и выключай электроприборы только сухими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 не пробуй отремонтировать электрические приборы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засовывай в розетки посторонние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29454" y="571480"/>
          <a:ext cx="1995461" cy="270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CorelDRAW" r:id="rId3" imgW="3926880" imgH="5320080" progId="">
                  <p:embed/>
                </p:oleObj>
              </mc:Choice>
              <mc:Fallback>
                <p:oleObj name="CorelDRAW" r:id="rId3" imgW="3926880" imgH="53200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571480"/>
                        <a:ext cx="1995461" cy="2703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71934" y="1428736"/>
          <a:ext cx="2571770" cy="157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CorelDRAW" r:id="rId5" imgW="8983800" imgH="5493960" progId="">
                  <p:embed/>
                </p:oleObj>
              </mc:Choice>
              <mc:Fallback>
                <p:oleObj name="CorelDRAW" r:id="rId5" imgW="8983800" imgH="54939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1428736"/>
                        <a:ext cx="2571770" cy="1572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50064" y="352364"/>
            <a:ext cx="244483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пользуешься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электроприборами,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288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087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7516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6896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66205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215074" y="3429000"/>
          <a:ext cx="2066923" cy="280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CorelDRAW" r:id="rId7" imgW="3926880" imgH="5320080" progId="">
                  <p:embed/>
                </p:oleObj>
              </mc:Choice>
              <mc:Fallback>
                <p:oleObj name="CorelDRAW" r:id="rId7" imgW="3926880" imgH="532008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429000"/>
                        <a:ext cx="2066923" cy="280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714876" y="4357694"/>
          <a:ext cx="1143008" cy="194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CorelDRAW" r:id="rId8" imgW="749520" imgH="1280160" progId="">
                  <p:embed/>
                </p:oleObj>
              </mc:Choice>
              <mc:Fallback>
                <p:oleObj name="CorelDRAW" r:id="rId8" imgW="749520" imgH="12801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357694"/>
                        <a:ext cx="1143008" cy="1949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 CMX" r:id="rId3" imgW="2770560" imgH="2352960" progId="">
                  <p:embed/>
                </p:oleObj>
              </mc:Choice>
              <mc:Fallback>
                <p:oleObj name="CorelDRAW CMX" r:id="rId3" imgW="2770560" imgH="23529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929066"/>
                        <a:ext cx="2932113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0" y="2288492"/>
            <a:ext cx="3300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оголённым или свисающим проводам, не дотрагивайся до них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набрасывай никакой провод на электропровода на столбах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к трансформаторным будкам, в них нельзя прятаться, их нельзя открывать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29058" y="2571744"/>
          <a:ext cx="3864656" cy="382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orelDRAW" r:id="rId3" imgW="1854720" imgH="1836720" progId="">
                  <p:embed/>
                </p:oleObj>
              </mc:Choice>
              <mc:Fallback>
                <p:oleObj name="CorelDRAW" r:id="rId3" imgW="1854720" imgH="18367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571744"/>
                        <a:ext cx="3864656" cy="3827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00958" y="285728"/>
            <a:ext cx="1500198" cy="27146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9207" y="1714488"/>
            <a:ext cx="1353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2364"/>
            <a:ext cx="340016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на улице интересуешься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электричеством,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438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5281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6157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685801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689373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orelDRAW CMX" r:id="rId3" imgW="4599360" imgH="2371680" progId="">
                  <p:embed/>
                </p:oleObj>
              </mc:Choice>
              <mc:Fallback>
                <p:oleObj name="CorelDRAW CMX" r:id="rId3" imgW="4599360" imgH="237168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970" y="1357298"/>
                        <a:ext cx="5679185" cy="2928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CorelDRAW" r:id="rId5" imgW="2381760" imgH="2770560" progId="">
                  <p:embed/>
                </p:oleObj>
              </mc:Choice>
              <mc:Fallback>
                <p:oleObj name="CorelDRAW" r:id="rId5" imgW="2381760" imgH="27705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643446"/>
                        <a:ext cx="1477944" cy="1718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orelDRAW" r:id="rId7" imgW="1140480" imgH="1087560" progId="">
                  <p:embed/>
                </p:oleObj>
              </mc:Choice>
              <mc:Fallback>
                <p:oleObj name="CorelDRAW" r:id="rId7" imgW="1140480" imgH="10875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4000504"/>
                        <a:ext cx="1506047" cy="1436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супермаркеты,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orelDRAW" r:id="rId9" imgW="1276560" imgH="1856520" progId="">
                  <p:embed/>
                </p:oleObj>
              </mc:Choice>
              <mc:Fallback>
                <p:oleObj name="CorelDRAW" r:id="rId9" imgW="1276560" imgH="185652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4286256"/>
                        <a:ext cx="1325873" cy="1928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orelDRAW" r:id="rId3" imgW="3367080" imgH="2471760" progId="">
                  <p:embed/>
                </p:oleObj>
              </mc:Choice>
              <mc:Fallback>
                <p:oleObj name="CorelDRAW" r:id="rId3" imgW="3367080" imgH="247176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38" y="3271303"/>
                        <a:ext cx="4830142" cy="3545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orelDRAW" r:id="rId5" imgW="1856160" imgH="1281240" progId="">
                  <p:embed/>
                </p:oleObj>
              </mc:Choice>
              <mc:Fallback>
                <p:oleObj name="CorelDRAW" r:id="rId5" imgW="1856160" imgH="128124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428736"/>
                        <a:ext cx="2286017" cy="1578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CorelDRAW" r:id="rId3" imgW="3281040" imgH="2677680" progId="">
                  <p:embed/>
                </p:oleObj>
              </mc:Choice>
              <mc:Fallback>
                <p:oleObj name="CorelDRAW" r:id="rId3" imgW="3281040" imgH="26776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86" y="3786190"/>
                        <a:ext cx="3471862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orelDRAW" r:id="rId5" imgW="4710240" imgH="4563360" progId="">
                  <p:embed/>
                </p:oleObj>
              </mc:Choice>
              <mc:Fallback>
                <p:oleObj name="CorelDRAW" r:id="rId5" imgW="4710240" imgH="456336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16" y="82666"/>
                        <a:ext cx="3454139" cy="334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CorelDRAW" r:id="rId3" imgW="5513760" imgH="2756880" progId="">
                  <p:embed/>
                </p:oleObj>
              </mc:Choice>
              <mc:Fallback>
                <p:oleObj name="CorelDRAW" r:id="rId3" imgW="5513760" imgH="27568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57694"/>
                        <a:ext cx="3824255" cy="191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orelDRAW CMX" r:id="rId3" imgW="7569000" imgH="6403320" progId="">
                  <p:embed/>
                </p:oleObj>
              </mc:Choice>
              <mc:Fallback>
                <p:oleObj name="CorelDRAW CMX" r:id="rId3" imgW="7569000" imgH="640332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714356"/>
                        <a:ext cx="2660685" cy="2250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orelDRAW CMX" r:id="rId5" imgW="4609440" imgH="3436920" progId="">
                  <p:embed/>
                </p:oleObj>
              </mc:Choice>
              <mc:Fallback>
                <p:oleObj name="CorelDRAW CMX" r:id="rId5" imgW="4609440" imgH="343692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4857760"/>
                        <a:ext cx="2299736" cy="17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orelDRAW CMX" r:id="rId7" imgW="645480" imgH="2751120" progId="">
                  <p:embed/>
                </p:oleObj>
              </mc:Choice>
              <mc:Fallback>
                <p:oleObj name="CorelDRAW CMX" r:id="rId7" imgW="645480" imgH="275112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053" y="1500174"/>
                        <a:ext cx="929707" cy="3929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868</Words>
  <Application>Microsoft Office PowerPoint</Application>
  <PresentationFormat>Экран (4:3)</PresentationFormat>
  <Paragraphs>266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CorelDRAW CMX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 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Султан</cp:lastModifiedBy>
  <cp:revision>189</cp:revision>
  <dcterms:created xsi:type="dcterms:W3CDTF">2010-04-03T08:55:55Z</dcterms:created>
  <dcterms:modified xsi:type="dcterms:W3CDTF">2016-09-21T12:14:41Z</dcterms:modified>
  <cp:contentStatus/>
</cp:coreProperties>
</file>